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8" r:id="rId3"/>
    <p:sldId id="259" r:id="rId4"/>
    <p:sldId id="260" r:id="rId5"/>
    <p:sldId id="257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6"/>
    <p:restoredTop sz="95781"/>
  </p:normalViewPr>
  <p:slideViewPr>
    <p:cSldViewPr snapToGrid="0" snapToObjects="1">
      <p:cViewPr varScale="1">
        <p:scale>
          <a:sx n="93" d="100"/>
          <a:sy n="93" d="100"/>
        </p:scale>
        <p:origin x="160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4D1-DB27-084A-A5EF-CCF8188F5ED0}" type="datetimeFigureOut">
              <a:rPr lang="en-US" smtClean="0"/>
              <a:t>8/18/23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A2EE673-AF30-BD48-A17F-5128B13F616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379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4D1-DB27-084A-A5EF-CCF8188F5ED0}" type="datetimeFigureOut">
              <a:rPr lang="en-US" smtClean="0"/>
              <a:t>8/18/23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EE673-AF30-BD48-A17F-5128B13F616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5696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4D1-DB27-084A-A5EF-CCF8188F5ED0}" type="datetimeFigureOut">
              <a:rPr lang="en-US" smtClean="0"/>
              <a:t>8/18/23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EE673-AF30-BD48-A17F-5128B13F616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662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4D1-DB27-084A-A5EF-CCF8188F5ED0}" type="datetimeFigureOut">
              <a:rPr lang="en-US" smtClean="0"/>
              <a:t>8/18/23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EE673-AF30-BD48-A17F-5128B13F616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91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4D1-DB27-084A-A5EF-CCF8188F5ED0}" type="datetimeFigureOut">
              <a:rPr lang="en-US" smtClean="0"/>
              <a:t>8/18/23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EE673-AF30-BD48-A17F-5128B13F616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67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4D1-DB27-084A-A5EF-CCF8188F5ED0}" type="datetimeFigureOut">
              <a:rPr lang="en-US" smtClean="0"/>
              <a:t>8/18/23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EE673-AF30-BD48-A17F-5128B13F616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720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4D1-DB27-084A-A5EF-CCF8188F5ED0}" type="datetimeFigureOut">
              <a:rPr lang="en-US" smtClean="0"/>
              <a:t>8/18/23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EE673-AF30-BD48-A17F-5128B13F616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315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4D1-DB27-084A-A5EF-CCF8188F5ED0}" type="datetimeFigureOut">
              <a:rPr lang="en-US" smtClean="0"/>
              <a:t>8/18/23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EE673-AF30-BD48-A17F-5128B13F616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280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4D1-DB27-084A-A5EF-CCF8188F5ED0}" type="datetimeFigureOut">
              <a:rPr lang="en-US" smtClean="0"/>
              <a:t>8/18/23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EE673-AF30-BD48-A17F-5128B13F6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5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4D1-DB27-084A-A5EF-CCF8188F5ED0}" type="datetimeFigureOut">
              <a:rPr lang="en-US" smtClean="0"/>
              <a:t>8/18/23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EE673-AF30-BD48-A17F-5128B13F616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874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03D2F4D1-DB27-084A-A5EF-CCF8188F5ED0}" type="datetimeFigureOut">
              <a:rPr lang="en-US" smtClean="0"/>
              <a:t>8/18/23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EE673-AF30-BD48-A17F-5128B13F616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71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2F4D1-DB27-084A-A5EF-CCF8188F5ED0}" type="datetimeFigureOut">
              <a:rPr lang="en-US" smtClean="0"/>
              <a:t>8/18/23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A2EE673-AF30-BD48-A17F-5128B13F6163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10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09B44-A687-E044-8148-8813D79E78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2024 </a:t>
            </a:r>
            <a:r>
              <a:rPr lang="en-US" sz="8800" b="1" dirty="0">
                <a:solidFill>
                  <a:srgbClr val="FF0000"/>
                </a:solidFill>
              </a:rPr>
              <a:t>Hot</a:t>
            </a:r>
            <a:r>
              <a:rPr lang="en-US" dirty="0"/>
              <a:t> Disability Policies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40B8C0-CB4B-174A-B351-B75502656F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65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F018A-F071-7D4D-A5BE-45B2A8FBD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TDC Priority Legislation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573CA-D6D9-144F-819C-68A69C17E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ABLE Estate Recovery</a:t>
            </a:r>
          </a:p>
          <a:p>
            <a:r>
              <a:rPr lang="en-US" dirty="0"/>
              <a:t>Right to Repair </a:t>
            </a:r>
            <a:r>
              <a:rPr lang="en-US" dirty="0" err="1"/>
              <a:t>pt</a:t>
            </a:r>
            <a:r>
              <a:rPr lang="en-US" dirty="0"/>
              <a:t> 1</a:t>
            </a:r>
          </a:p>
          <a:p>
            <a:r>
              <a:rPr lang="en-US" dirty="0"/>
              <a:t>Corporal Punishment limits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Grade Retention</a:t>
            </a:r>
          </a:p>
          <a:p>
            <a:r>
              <a:rPr lang="en-US" dirty="0"/>
              <a:t>Mechanical Restraint</a:t>
            </a:r>
          </a:p>
        </p:txBody>
      </p:sp>
    </p:spTree>
    <p:extLst>
      <p:ext uri="{BB962C8B-B14F-4D97-AF65-F5344CB8AC3E}">
        <p14:creationId xmlns:p14="http://schemas.microsoft.com/office/powerpoint/2010/main" val="103397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6B1FA-8054-144E-962E-638F5B37A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2023 stuff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32BA3-5893-1745-9920-4152DFEF4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Training Center for the Blind Resolution</a:t>
            </a:r>
          </a:p>
          <a:p>
            <a:r>
              <a:rPr lang="en-US" dirty="0"/>
              <a:t>Youth Development Center ID Screening</a:t>
            </a:r>
          </a:p>
          <a:p>
            <a:r>
              <a:rPr lang="en-US" dirty="0"/>
              <a:t>ICF Bed Limit Changes</a:t>
            </a:r>
          </a:p>
          <a:p>
            <a:r>
              <a:rPr lang="en-US" dirty="0"/>
              <a:t>TEIS HCBS Permissions</a:t>
            </a:r>
          </a:p>
          <a:p>
            <a:r>
              <a:rPr lang="en-US" dirty="0"/>
              <a:t>Dissolving TCCY</a:t>
            </a:r>
          </a:p>
          <a:p>
            <a:r>
              <a:rPr lang="en-US" dirty="0"/>
              <a:t>Deaf Mentor Program</a:t>
            </a:r>
          </a:p>
          <a:p>
            <a:r>
              <a:rPr lang="en-US" dirty="0"/>
              <a:t>TN Special Educator Scholarships</a:t>
            </a:r>
          </a:p>
        </p:txBody>
      </p:sp>
    </p:spTree>
    <p:extLst>
      <p:ext uri="{BB962C8B-B14F-4D97-AF65-F5344CB8AC3E}">
        <p14:creationId xmlns:p14="http://schemas.microsoft.com/office/powerpoint/2010/main" val="2653091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E1087-D00C-574E-BE57-0AD5E9144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other 2023 </a:t>
            </a:r>
            <a:r>
              <a:rPr lang="en-US" dirty="0"/>
              <a:t>Stuff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F47A8-7C31-6846-A1AD-156D352B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TN Rural and Workforce Housing Tax Credit</a:t>
            </a:r>
          </a:p>
          <a:p>
            <a:r>
              <a:rPr lang="en-US" dirty="0"/>
              <a:t>Breast Cancer Screening Coverage</a:t>
            </a:r>
          </a:p>
          <a:p>
            <a:r>
              <a:rPr lang="en-US" dirty="0"/>
              <a:t>Uh oh:</a:t>
            </a:r>
          </a:p>
          <a:p>
            <a:pPr lvl="1"/>
            <a:r>
              <a:rPr lang="en-US" dirty="0"/>
              <a:t>Assault against a healthcare professional</a:t>
            </a:r>
          </a:p>
          <a:p>
            <a:pPr lvl="1"/>
            <a:r>
              <a:rPr lang="en-US" dirty="0"/>
              <a:t>Overdose immunity extension</a:t>
            </a:r>
          </a:p>
          <a:p>
            <a:pPr lvl="1"/>
            <a:r>
              <a:rPr lang="en-US" dirty="0"/>
              <a:t>Boarding schools for “at-risk” kids</a:t>
            </a:r>
          </a:p>
          <a:p>
            <a:pPr lvl="1"/>
            <a:r>
              <a:rPr lang="en-US" dirty="0"/>
              <a:t>Federal education funding refusal</a:t>
            </a:r>
          </a:p>
          <a:p>
            <a:pPr lvl="1"/>
            <a:r>
              <a:rPr lang="en-US" dirty="0"/>
              <a:t>TennCare MCO ban</a:t>
            </a:r>
          </a:p>
        </p:txBody>
      </p:sp>
    </p:spTree>
    <p:extLst>
      <p:ext uri="{BB962C8B-B14F-4D97-AF65-F5344CB8AC3E}">
        <p14:creationId xmlns:p14="http://schemas.microsoft.com/office/powerpoint/2010/main" val="3520049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9B3F4-AF89-3048-B98F-D954181D1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Priority Legislation (so far)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1D410-7185-7B43-AE7E-2D98C621C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Informal Exclusionary Discipline Practices Report</a:t>
            </a:r>
          </a:p>
          <a:p>
            <a:r>
              <a:rPr lang="en-US" dirty="0"/>
              <a:t>Right to Repair </a:t>
            </a:r>
            <a:r>
              <a:rPr lang="en-US" dirty="0" err="1"/>
              <a:t>pt</a:t>
            </a:r>
            <a:r>
              <a:rPr lang="en-US" dirty="0"/>
              <a:t> II</a:t>
            </a:r>
          </a:p>
          <a:p>
            <a:r>
              <a:rPr lang="en-US" dirty="0"/>
              <a:t>Paid Family Caregiving Resolution</a:t>
            </a:r>
          </a:p>
        </p:txBody>
      </p:sp>
    </p:spTree>
    <p:extLst>
      <p:ext uri="{BB962C8B-B14F-4D97-AF65-F5344CB8AC3E}">
        <p14:creationId xmlns:p14="http://schemas.microsoft.com/office/powerpoint/2010/main" val="2977703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07FD3-1EEA-9D4F-A19D-64BBDB340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2024 stuff?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A0E3D-0E00-9846-98CD-9A01EBB76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Sexton’s bills – Return of the Bad</a:t>
            </a:r>
          </a:p>
          <a:p>
            <a:r>
              <a:rPr lang="en-US" dirty="0"/>
              <a:t>Leftover special session stuff</a:t>
            </a:r>
          </a:p>
          <a:p>
            <a:pPr lvl="1"/>
            <a:r>
              <a:rPr lang="en-US" dirty="0"/>
              <a:t>ERPO again?</a:t>
            </a:r>
          </a:p>
          <a:p>
            <a:pPr lvl="1"/>
            <a:r>
              <a:rPr lang="en-US" dirty="0"/>
              <a:t>School “hardening”</a:t>
            </a:r>
          </a:p>
          <a:p>
            <a:pPr lvl="1"/>
            <a:r>
              <a:rPr lang="en-US" dirty="0"/>
              <a:t>Juvenile justice</a:t>
            </a:r>
          </a:p>
          <a:p>
            <a:pPr lvl="1"/>
            <a:r>
              <a:rPr lang="en-US" dirty="0"/>
              <a:t>Mental Health</a:t>
            </a:r>
          </a:p>
          <a:p>
            <a:r>
              <a:rPr lang="en-US" dirty="0"/>
              <a:t>Education stuff? Not so much</a:t>
            </a:r>
          </a:p>
          <a:p>
            <a:r>
              <a:rPr lang="en-US" dirty="0"/>
              <a:t>Bill Lee legacy projects? </a:t>
            </a:r>
            <a:r>
              <a:rPr lang="en-US" dirty="0" err="1"/>
              <a:t>Maaayyybbeeee</a:t>
            </a:r>
            <a:r>
              <a:rPr lang="en-US" dirty="0"/>
              <a:t>????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47348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{2617447C-05DD-2B4F-B081-3EC2EDD8CC93}tf10001119</Template>
  <TotalTime>50</TotalTime>
  <Words>154</Words>
  <Application>Microsoft Macintosh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Palatino Linotype</vt:lpstr>
      <vt:lpstr>Gallery</vt:lpstr>
      <vt:lpstr>2024 Hot Disability Policies</vt:lpstr>
      <vt:lpstr>2023 TDC Priority Legislation</vt:lpstr>
      <vt:lpstr>Other 2023 stuff</vt:lpstr>
      <vt:lpstr>Other other 2023 Stuff</vt:lpstr>
      <vt:lpstr>2024 Priority Legislation (so far)</vt:lpstr>
      <vt:lpstr>Other 2024 stuff?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Hot Disability Policies</dc:title>
  <dc:creator>Microsoft Office User</dc:creator>
  <cp:lastModifiedBy>Microsoft Office User</cp:lastModifiedBy>
  <cp:revision>6</cp:revision>
  <dcterms:created xsi:type="dcterms:W3CDTF">2023-08-18T19:32:58Z</dcterms:created>
  <dcterms:modified xsi:type="dcterms:W3CDTF">2023-08-18T20:23:02Z</dcterms:modified>
</cp:coreProperties>
</file>